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browse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1469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Relationship Id="rId14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0E637-1EE8-4D65-B6D3-9FB5DE520DFF}" type="datetimeFigureOut">
              <a:rPr lang="fr-FR" smtClean="0"/>
              <a:t>10/06/2023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444E5-E67E-405D-AECE-C23D506F994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0E637-1EE8-4D65-B6D3-9FB5DE520DFF}" type="datetimeFigureOut">
              <a:rPr lang="fr-FR" smtClean="0"/>
              <a:t>10/06/2023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444E5-E67E-405D-AECE-C23D506F994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0E637-1EE8-4D65-B6D3-9FB5DE520DFF}" type="datetimeFigureOut">
              <a:rPr lang="fr-FR" smtClean="0"/>
              <a:t>10/06/2023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444E5-E67E-405D-AECE-C23D506F994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0E637-1EE8-4D65-B6D3-9FB5DE520DFF}" type="datetimeFigureOut">
              <a:rPr lang="fr-FR" smtClean="0"/>
              <a:t>10/06/2023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444E5-E67E-405D-AECE-C23D506F994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0E637-1EE8-4D65-B6D3-9FB5DE520DFF}" type="datetimeFigureOut">
              <a:rPr lang="fr-FR" smtClean="0"/>
              <a:t>10/06/2023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444E5-E67E-405D-AECE-C23D506F994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0E637-1EE8-4D65-B6D3-9FB5DE520DFF}" type="datetimeFigureOut">
              <a:rPr lang="fr-FR" smtClean="0"/>
              <a:t>10/06/2023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444E5-E67E-405D-AECE-C23D506F994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0E637-1EE8-4D65-B6D3-9FB5DE520DFF}" type="datetimeFigureOut">
              <a:rPr lang="fr-FR" smtClean="0"/>
              <a:t>10/06/2023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444E5-E67E-405D-AECE-C23D506F994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0E637-1EE8-4D65-B6D3-9FB5DE520DFF}" type="datetimeFigureOut">
              <a:rPr lang="fr-FR" smtClean="0"/>
              <a:t>10/06/2023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444E5-E67E-405D-AECE-C23D506F994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0E637-1EE8-4D65-B6D3-9FB5DE520DFF}" type="datetimeFigureOut">
              <a:rPr lang="fr-FR" smtClean="0"/>
              <a:t>10/06/2023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444E5-E67E-405D-AECE-C23D506F994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0E637-1EE8-4D65-B6D3-9FB5DE520DFF}" type="datetimeFigureOut">
              <a:rPr lang="fr-FR" smtClean="0"/>
              <a:t>10/06/2023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444E5-E67E-405D-AECE-C23D506F994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0E637-1EE8-4D65-B6D3-9FB5DE520DFF}" type="datetimeFigureOut">
              <a:rPr lang="fr-FR" smtClean="0"/>
              <a:t>10/06/2023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444E5-E67E-405D-AECE-C23D506F994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0E637-1EE8-4D65-B6D3-9FB5DE520DFF}" type="datetimeFigureOut">
              <a:rPr lang="fr-FR" smtClean="0"/>
              <a:t>10/06/2023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B444E5-E67E-405D-AECE-C23D506F9944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71472" y="571480"/>
            <a:ext cx="7772400" cy="178595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GR</a:t>
            </a:r>
            <a:r>
              <a:rPr lang="fr-FR" dirty="0">
                <a:ea typeface="Calibri"/>
                <a:cs typeface="Calibri"/>
              </a:rPr>
              <a:t>®</a:t>
            </a:r>
            <a:r>
              <a:rPr lang="fr-FR" dirty="0" smtClean="0"/>
              <a:t>P Vallée de la Dordogne lotoise </a:t>
            </a:r>
            <a:br>
              <a:rPr lang="fr-FR" dirty="0" smtClean="0"/>
            </a:br>
            <a:r>
              <a:rPr lang="fr-FR" dirty="0" smtClean="0"/>
              <a:t>A la découverte de l’itinéraire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2844" y="2357430"/>
            <a:ext cx="8858280" cy="4286280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  <p:transition spd="med"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uiExpand="1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285720" y="285728"/>
            <a:ext cx="3357586" cy="278608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smtClean="0"/>
          </a:p>
          <a:p>
            <a:pPr algn="ctr"/>
            <a:endParaRPr lang="fr-FR" dirty="0"/>
          </a:p>
          <a:p>
            <a:pPr algn="ctr"/>
            <a:endParaRPr lang="fr-FR" dirty="0" smtClean="0"/>
          </a:p>
          <a:p>
            <a:pPr algn="ctr"/>
            <a:endParaRPr lang="fr-FR" dirty="0"/>
          </a:p>
          <a:p>
            <a:pPr algn="ctr"/>
            <a:endParaRPr lang="fr-FR" dirty="0" smtClean="0"/>
          </a:p>
          <a:p>
            <a:pPr algn="ctr"/>
            <a:endParaRPr lang="fr-FR" dirty="0"/>
          </a:p>
          <a:p>
            <a:pPr algn="ctr"/>
            <a:endParaRPr lang="fr-FR" dirty="0" smtClean="0"/>
          </a:p>
          <a:p>
            <a:pPr algn="ctr"/>
            <a:r>
              <a:rPr lang="fr-FR" b="1" dirty="0" smtClean="0"/>
              <a:t>Souillac</a:t>
            </a:r>
            <a:endParaRPr lang="fr-FR" b="1" dirty="0"/>
          </a:p>
        </p:txBody>
      </p:sp>
      <p:sp>
        <p:nvSpPr>
          <p:cNvPr id="8" name="Rectangle 7"/>
          <p:cNvSpPr/>
          <p:nvPr/>
        </p:nvSpPr>
        <p:spPr>
          <a:xfrm>
            <a:off x="4857752" y="214290"/>
            <a:ext cx="3857652" cy="264320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smtClean="0"/>
          </a:p>
          <a:p>
            <a:pPr algn="ctr"/>
            <a:endParaRPr lang="fr-FR" dirty="0"/>
          </a:p>
          <a:p>
            <a:pPr algn="ctr"/>
            <a:endParaRPr lang="fr-FR" dirty="0" smtClean="0"/>
          </a:p>
          <a:p>
            <a:pPr algn="ctr"/>
            <a:endParaRPr lang="fr-FR" dirty="0"/>
          </a:p>
          <a:p>
            <a:pPr algn="ctr"/>
            <a:endParaRPr lang="fr-FR" dirty="0" smtClean="0"/>
          </a:p>
          <a:p>
            <a:pPr algn="ctr"/>
            <a:endParaRPr lang="fr-FR" dirty="0"/>
          </a:p>
          <a:p>
            <a:pPr algn="ctr"/>
            <a:endParaRPr lang="fr-FR" dirty="0" smtClean="0"/>
          </a:p>
          <a:p>
            <a:pPr algn="ctr"/>
            <a:r>
              <a:rPr lang="fr-FR" b="1" dirty="0" smtClean="0"/>
              <a:t>Bretenoux</a:t>
            </a:r>
            <a:endParaRPr lang="fr-FR" b="1" dirty="0"/>
          </a:p>
        </p:txBody>
      </p:sp>
      <p:sp>
        <p:nvSpPr>
          <p:cNvPr id="9" name="Rectangle 8"/>
          <p:cNvSpPr/>
          <p:nvPr/>
        </p:nvSpPr>
        <p:spPr>
          <a:xfrm>
            <a:off x="428596" y="3286124"/>
            <a:ext cx="3571900" cy="292895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smtClean="0"/>
          </a:p>
          <a:p>
            <a:pPr algn="ctr"/>
            <a:endParaRPr lang="fr-FR" dirty="0"/>
          </a:p>
          <a:p>
            <a:pPr algn="ctr"/>
            <a:endParaRPr lang="fr-FR" dirty="0" smtClean="0"/>
          </a:p>
          <a:p>
            <a:pPr algn="ctr"/>
            <a:endParaRPr lang="fr-FR" dirty="0"/>
          </a:p>
          <a:p>
            <a:pPr algn="ctr"/>
            <a:endParaRPr lang="fr-FR" dirty="0" smtClean="0"/>
          </a:p>
          <a:p>
            <a:pPr algn="ctr"/>
            <a:endParaRPr lang="fr-FR" dirty="0"/>
          </a:p>
          <a:p>
            <a:pPr algn="ctr"/>
            <a:endParaRPr lang="fr-FR" dirty="0" smtClean="0"/>
          </a:p>
          <a:p>
            <a:pPr algn="ctr"/>
            <a:r>
              <a:rPr lang="fr-FR" dirty="0" err="1" smtClean="0"/>
              <a:t>Carennac</a:t>
            </a:r>
            <a:endParaRPr lang="fr-FR" dirty="0"/>
          </a:p>
        </p:txBody>
      </p:sp>
      <p:sp>
        <p:nvSpPr>
          <p:cNvPr id="12" name="Rectangle 11"/>
          <p:cNvSpPr/>
          <p:nvPr/>
        </p:nvSpPr>
        <p:spPr>
          <a:xfrm>
            <a:off x="4429124" y="3571876"/>
            <a:ext cx="4214842" cy="2857520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smtClean="0"/>
          </a:p>
          <a:p>
            <a:pPr algn="ctr"/>
            <a:endParaRPr lang="fr-FR" dirty="0"/>
          </a:p>
          <a:p>
            <a:pPr algn="ctr"/>
            <a:endParaRPr lang="fr-FR" dirty="0" smtClean="0"/>
          </a:p>
          <a:p>
            <a:pPr algn="ctr"/>
            <a:endParaRPr lang="fr-FR" dirty="0"/>
          </a:p>
          <a:p>
            <a:pPr algn="ctr"/>
            <a:endParaRPr lang="fr-FR" dirty="0" smtClean="0"/>
          </a:p>
          <a:p>
            <a:pPr algn="ctr"/>
            <a:endParaRPr lang="fr-FR" dirty="0"/>
          </a:p>
          <a:p>
            <a:pPr algn="ctr"/>
            <a:endParaRPr lang="fr-FR" dirty="0" smtClean="0"/>
          </a:p>
          <a:p>
            <a:pPr algn="ctr"/>
            <a:endParaRPr lang="fr-FR" dirty="0" smtClean="0"/>
          </a:p>
          <a:p>
            <a:endParaRPr lang="fr-FR" dirty="0"/>
          </a:p>
          <a:p>
            <a:r>
              <a:rPr lang="fr-FR" dirty="0" smtClean="0"/>
              <a:t>La Dordogne, </a:t>
            </a:r>
            <a:r>
              <a:rPr lang="fr-FR" dirty="0" err="1" smtClean="0"/>
              <a:t>Cieurac</a:t>
            </a:r>
            <a:endParaRPr lang="fr-FR" dirty="0"/>
          </a:p>
        </p:txBody>
      </p:sp>
    </p:spTree>
  </p:cSld>
  <p:clrMapOvr>
    <a:masterClrMapping/>
  </p:clrMapOvr>
  <p:transition spd="med"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285720" y="285728"/>
            <a:ext cx="4000528" cy="3000396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smtClean="0"/>
          </a:p>
          <a:p>
            <a:pPr algn="ctr"/>
            <a:endParaRPr lang="fr-FR" dirty="0"/>
          </a:p>
          <a:p>
            <a:pPr algn="ctr"/>
            <a:endParaRPr lang="fr-FR" dirty="0" smtClean="0"/>
          </a:p>
          <a:p>
            <a:pPr algn="ctr"/>
            <a:endParaRPr lang="fr-FR" dirty="0"/>
          </a:p>
          <a:p>
            <a:pPr algn="ctr"/>
            <a:endParaRPr lang="fr-FR" dirty="0" smtClean="0"/>
          </a:p>
          <a:p>
            <a:pPr algn="ctr"/>
            <a:endParaRPr lang="fr-FR" dirty="0"/>
          </a:p>
          <a:p>
            <a:pPr algn="ctr"/>
            <a:endParaRPr lang="fr-FR" dirty="0" smtClean="0"/>
          </a:p>
          <a:p>
            <a:pPr algn="ctr"/>
            <a:r>
              <a:rPr lang="fr-FR" b="1" dirty="0" smtClean="0"/>
              <a:t>Floirac</a:t>
            </a:r>
            <a:endParaRPr lang="fr-FR" b="1" dirty="0"/>
          </a:p>
        </p:txBody>
      </p:sp>
      <p:sp>
        <p:nvSpPr>
          <p:cNvPr id="5" name="Rectangle 4"/>
          <p:cNvSpPr/>
          <p:nvPr/>
        </p:nvSpPr>
        <p:spPr>
          <a:xfrm>
            <a:off x="5000628" y="428604"/>
            <a:ext cx="3714776" cy="564360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smtClean="0"/>
          </a:p>
          <a:p>
            <a:pPr algn="ctr"/>
            <a:endParaRPr lang="fr-FR" dirty="0"/>
          </a:p>
          <a:p>
            <a:pPr algn="ctr"/>
            <a:endParaRPr lang="fr-FR" dirty="0" smtClean="0"/>
          </a:p>
          <a:p>
            <a:pPr algn="ctr"/>
            <a:endParaRPr lang="fr-FR" dirty="0"/>
          </a:p>
          <a:p>
            <a:pPr algn="ctr"/>
            <a:endParaRPr lang="fr-FR" dirty="0" smtClean="0"/>
          </a:p>
          <a:p>
            <a:pPr algn="ctr"/>
            <a:endParaRPr lang="fr-FR" dirty="0"/>
          </a:p>
          <a:p>
            <a:pPr algn="ctr"/>
            <a:endParaRPr lang="fr-FR" dirty="0" smtClean="0"/>
          </a:p>
          <a:p>
            <a:pPr algn="ctr"/>
            <a:r>
              <a:rPr lang="fr-FR" b="1" dirty="0" err="1" smtClean="0"/>
              <a:t>Autoire</a:t>
            </a:r>
            <a:endParaRPr lang="fr-FR" b="1" dirty="0"/>
          </a:p>
        </p:txBody>
      </p:sp>
      <p:sp>
        <p:nvSpPr>
          <p:cNvPr id="6" name="Rectangle 5"/>
          <p:cNvSpPr/>
          <p:nvPr/>
        </p:nvSpPr>
        <p:spPr>
          <a:xfrm>
            <a:off x="428596" y="3500438"/>
            <a:ext cx="3643338" cy="31432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smtClean="0"/>
          </a:p>
          <a:p>
            <a:pPr algn="ctr"/>
            <a:endParaRPr lang="fr-FR" dirty="0"/>
          </a:p>
          <a:p>
            <a:pPr algn="ctr"/>
            <a:endParaRPr lang="fr-FR" dirty="0" smtClean="0"/>
          </a:p>
          <a:p>
            <a:pPr algn="ctr"/>
            <a:endParaRPr lang="fr-FR" dirty="0"/>
          </a:p>
          <a:p>
            <a:pPr algn="ctr"/>
            <a:endParaRPr lang="fr-FR" dirty="0" smtClean="0"/>
          </a:p>
          <a:p>
            <a:pPr algn="ctr"/>
            <a:endParaRPr lang="fr-FR" dirty="0"/>
          </a:p>
          <a:p>
            <a:pPr algn="ctr"/>
            <a:endParaRPr lang="fr-FR" dirty="0" smtClean="0"/>
          </a:p>
          <a:p>
            <a:pPr algn="ctr"/>
            <a:r>
              <a:rPr lang="fr-FR" b="1" dirty="0" smtClean="0"/>
              <a:t>La Dordogne à Souillac</a:t>
            </a:r>
            <a:endParaRPr lang="fr-FR" b="1" dirty="0"/>
          </a:p>
        </p:txBody>
      </p:sp>
    </p:spTree>
  </p:cSld>
  <p:clrMapOvr>
    <a:masterClrMapping/>
  </p:clrMapOvr>
  <p:transition spd="med"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285720" y="500042"/>
            <a:ext cx="4286280" cy="30003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smtClean="0"/>
          </a:p>
          <a:p>
            <a:pPr algn="ctr"/>
            <a:endParaRPr lang="fr-FR" dirty="0"/>
          </a:p>
          <a:p>
            <a:pPr algn="ctr"/>
            <a:endParaRPr lang="fr-FR" dirty="0" smtClean="0"/>
          </a:p>
          <a:p>
            <a:pPr algn="ctr"/>
            <a:endParaRPr lang="fr-FR" dirty="0"/>
          </a:p>
          <a:p>
            <a:pPr algn="ctr"/>
            <a:endParaRPr lang="fr-FR" dirty="0" smtClean="0"/>
          </a:p>
          <a:p>
            <a:pPr algn="ctr"/>
            <a:endParaRPr lang="fr-FR" dirty="0"/>
          </a:p>
          <a:p>
            <a:pPr algn="ctr"/>
            <a:endParaRPr lang="fr-FR" dirty="0" smtClean="0"/>
          </a:p>
          <a:p>
            <a:pPr algn="ctr"/>
            <a:r>
              <a:rPr lang="fr-FR" b="1" dirty="0" smtClean="0"/>
              <a:t>Les Tours Saint-Laurent</a:t>
            </a:r>
            <a:endParaRPr lang="fr-FR" b="1" dirty="0"/>
          </a:p>
        </p:txBody>
      </p:sp>
      <p:sp>
        <p:nvSpPr>
          <p:cNvPr id="5" name="Rectangle 4"/>
          <p:cNvSpPr/>
          <p:nvPr/>
        </p:nvSpPr>
        <p:spPr>
          <a:xfrm>
            <a:off x="4857752" y="428604"/>
            <a:ext cx="3857652" cy="3000396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smtClean="0"/>
          </a:p>
          <a:p>
            <a:pPr algn="ctr"/>
            <a:endParaRPr lang="fr-FR" dirty="0"/>
          </a:p>
          <a:p>
            <a:pPr algn="ctr"/>
            <a:endParaRPr lang="fr-FR" dirty="0" smtClean="0"/>
          </a:p>
          <a:p>
            <a:pPr algn="ctr"/>
            <a:endParaRPr lang="fr-FR" dirty="0"/>
          </a:p>
          <a:p>
            <a:pPr algn="ctr"/>
            <a:endParaRPr lang="fr-FR" dirty="0" smtClean="0"/>
          </a:p>
          <a:p>
            <a:pPr algn="ctr"/>
            <a:endParaRPr lang="fr-FR" dirty="0"/>
          </a:p>
          <a:p>
            <a:pPr algn="ctr"/>
            <a:endParaRPr lang="fr-FR" dirty="0" smtClean="0"/>
          </a:p>
          <a:p>
            <a:pPr algn="ctr"/>
            <a:endParaRPr lang="fr-FR" b="1" dirty="0" smtClean="0"/>
          </a:p>
          <a:p>
            <a:pPr algn="ctr"/>
            <a:r>
              <a:rPr lang="fr-FR" b="1" dirty="0" err="1" smtClean="0"/>
              <a:t>Loubressac</a:t>
            </a:r>
            <a:endParaRPr lang="fr-FR" b="1" dirty="0" smtClean="0"/>
          </a:p>
          <a:p>
            <a:pPr algn="ctr"/>
            <a:endParaRPr lang="fr-FR" b="1" dirty="0"/>
          </a:p>
        </p:txBody>
      </p:sp>
      <p:sp>
        <p:nvSpPr>
          <p:cNvPr id="7" name="Rectangle 6"/>
          <p:cNvSpPr/>
          <p:nvPr/>
        </p:nvSpPr>
        <p:spPr>
          <a:xfrm rot="10800000">
            <a:off x="500034" y="3500438"/>
            <a:ext cx="4143404" cy="2714644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4714876" y="3429000"/>
            <a:ext cx="4000528" cy="3000396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smtClean="0"/>
          </a:p>
          <a:p>
            <a:pPr algn="ctr"/>
            <a:endParaRPr lang="fr-FR" dirty="0"/>
          </a:p>
          <a:p>
            <a:pPr algn="ctr"/>
            <a:endParaRPr lang="fr-FR" dirty="0" smtClean="0"/>
          </a:p>
          <a:p>
            <a:pPr algn="ctr"/>
            <a:endParaRPr lang="fr-FR" dirty="0"/>
          </a:p>
          <a:p>
            <a:pPr algn="ctr"/>
            <a:endParaRPr lang="fr-FR" dirty="0" smtClean="0"/>
          </a:p>
          <a:p>
            <a:pPr algn="ctr"/>
            <a:endParaRPr lang="fr-FR" dirty="0"/>
          </a:p>
          <a:p>
            <a:pPr algn="ctr"/>
            <a:endParaRPr lang="fr-FR" dirty="0" smtClean="0"/>
          </a:p>
          <a:p>
            <a:pPr algn="ctr"/>
            <a:r>
              <a:rPr lang="fr-FR" b="1" dirty="0" smtClean="0"/>
              <a:t>Saint-Céré</a:t>
            </a:r>
            <a:endParaRPr lang="fr-FR" b="1" dirty="0"/>
          </a:p>
        </p:txBody>
      </p:sp>
      <p:sp>
        <p:nvSpPr>
          <p:cNvPr id="9" name="Rectangle 8"/>
          <p:cNvSpPr/>
          <p:nvPr/>
        </p:nvSpPr>
        <p:spPr>
          <a:xfrm>
            <a:off x="1071538" y="5929330"/>
            <a:ext cx="1357322" cy="2857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Martel</a:t>
            </a:r>
            <a:endParaRPr lang="fr-FR" dirty="0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285720" y="428604"/>
            <a:ext cx="3857652" cy="28575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smtClean="0"/>
          </a:p>
          <a:p>
            <a:pPr algn="ctr"/>
            <a:endParaRPr lang="fr-FR" dirty="0"/>
          </a:p>
          <a:p>
            <a:pPr algn="ctr"/>
            <a:endParaRPr lang="fr-FR" dirty="0" smtClean="0"/>
          </a:p>
          <a:p>
            <a:pPr algn="ctr"/>
            <a:endParaRPr lang="fr-FR" dirty="0"/>
          </a:p>
          <a:p>
            <a:pPr algn="ctr"/>
            <a:endParaRPr lang="fr-FR" dirty="0" smtClean="0"/>
          </a:p>
          <a:p>
            <a:pPr algn="ctr"/>
            <a:endParaRPr lang="fr-FR" dirty="0"/>
          </a:p>
          <a:p>
            <a:pPr algn="ctr"/>
            <a:r>
              <a:rPr lang="fr-FR" dirty="0" smtClean="0"/>
              <a:t>La Dordogne, </a:t>
            </a:r>
            <a:r>
              <a:rPr lang="fr-FR" dirty="0" err="1" smtClean="0"/>
              <a:t>Mézels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4786314" y="571480"/>
            <a:ext cx="3857652" cy="3071834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smtClean="0"/>
          </a:p>
          <a:p>
            <a:pPr algn="ctr"/>
            <a:endParaRPr lang="fr-FR" dirty="0"/>
          </a:p>
          <a:p>
            <a:pPr algn="ctr"/>
            <a:endParaRPr lang="fr-FR" dirty="0" smtClean="0"/>
          </a:p>
          <a:p>
            <a:pPr algn="ctr"/>
            <a:endParaRPr lang="fr-FR" dirty="0"/>
          </a:p>
          <a:p>
            <a:pPr algn="ctr"/>
            <a:endParaRPr lang="fr-FR" dirty="0" smtClean="0"/>
          </a:p>
          <a:p>
            <a:pPr algn="ctr"/>
            <a:endParaRPr lang="fr-FR" dirty="0"/>
          </a:p>
          <a:p>
            <a:pPr algn="ctr"/>
            <a:r>
              <a:rPr lang="fr-FR" dirty="0" smtClean="0"/>
              <a:t>Murets de pierres sèches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142844" y="3429000"/>
            <a:ext cx="4286280" cy="30003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smtClean="0"/>
          </a:p>
          <a:p>
            <a:pPr algn="ctr"/>
            <a:endParaRPr lang="fr-FR" dirty="0"/>
          </a:p>
          <a:p>
            <a:pPr algn="ctr"/>
            <a:endParaRPr lang="fr-FR" dirty="0" smtClean="0"/>
          </a:p>
          <a:p>
            <a:pPr algn="ctr"/>
            <a:endParaRPr lang="fr-FR" dirty="0"/>
          </a:p>
          <a:p>
            <a:pPr algn="ctr"/>
            <a:endParaRPr lang="fr-FR" dirty="0" smtClean="0"/>
          </a:p>
          <a:p>
            <a:pPr algn="ctr"/>
            <a:endParaRPr lang="fr-FR" dirty="0"/>
          </a:p>
          <a:p>
            <a:pPr algn="ctr"/>
            <a:endParaRPr lang="fr-FR" dirty="0" smtClean="0"/>
          </a:p>
          <a:p>
            <a:pPr algn="ctr"/>
            <a:r>
              <a:rPr lang="fr-FR" dirty="0" smtClean="0"/>
              <a:t>Chapelle, </a:t>
            </a:r>
            <a:r>
              <a:rPr lang="fr-FR" dirty="0" err="1" smtClean="0"/>
              <a:t>Creysse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5072066" y="3714752"/>
            <a:ext cx="3714776" cy="27146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smtClean="0"/>
          </a:p>
          <a:p>
            <a:pPr algn="ctr"/>
            <a:endParaRPr lang="fr-FR" dirty="0"/>
          </a:p>
          <a:p>
            <a:pPr algn="ctr"/>
            <a:endParaRPr lang="fr-FR" dirty="0" smtClean="0"/>
          </a:p>
          <a:p>
            <a:pPr algn="ctr"/>
            <a:endParaRPr lang="fr-FR" dirty="0"/>
          </a:p>
          <a:p>
            <a:pPr algn="ctr"/>
            <a:endParaRPr lang="fr-FR" dirty="0" smtClean="0"/>
          </a:p>
          <a:p>
            <a:pPr algn="ctr"/>
            <a:endParaRPr lang="fr-FR" dirty="0"/>
          </a:p>
          <a:p>
            <a:pPr algn="ctr"/>
            <a:r>
              <a:rPr lang="fr-FR" dirty="0" smtClean="0"/>
              <a:t>La Dordogne, </a:t>
            </a:r>
            <a:r>
              <a:rPr lang="fr-FR" dirty="0" err="1" smtClean="0"/>
              <a:t>Mézels</a:t>
            </a:r>
            <a:endParaRPr lang="fr-FR" dirty="0"/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5429256" y="285728"/>
            <a:ext cx="3071834" cy="607223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smtClean="0"/>
          </a:p>
          <a:p>
            <a:pPr algn="ctr"/>
            <a:endParaRPr lang="fr-FR" dirty="0"/>
          </a:p>
          <a:p>
            <a:pPr algn="ctr"/>
            <a:endParaRPr lang="fr-FR" dirty="0" smtClean="0"/>
          </a:p>
          <a:p>
            <a:pPr algn="ctr"/>
            <a:endParaRPr lang="fr-FR" dirty="0"/>
          </a:p>
          <a:p>
            <a:pPr algn="ctr"/>
            <a:endParaRPr lang="fr-FR" dirty="0" smtClean="0"/>
          </a:p>
          <a:p>
            <a:pPr algn="ctr"/>
            <a:endParaRPr lang="fr-FR" dirty="0"/>
          </a:p>
          <a:p>
            <a:pPr algn="ctr"/>
            <a:endParaRPr lang="fr-FR" dirty="0" smtClean="0"/>
          </a:p>
          <a:p>
            <a:pPr algn="ctr"/>
            <a:endParaRPr lang="fr-FR" b="1" dirty="0" smtClean="0"/>
          </a:p>
          <a:p>
            <a:pPr algn="ctr"/>
            <a:endParaRPr lang="fr-FR" b="1" dirty="0"/>
          </a:p>
          <a:p>
            <a:pPr algn="ctr"/>
            <a:endParaRPr lang="fr-FR" b="1" dirty="0" smtClean="0"/>
          </a:p>
          <a:p>
            <a:pPr algn="ctr"/>
            <a:endParaRPr lang="fr-FR" b="1" dirty="0"/>
          </a:p>
          <a:p>
            <a:pPr algn="ctr"/>
            <a:endParaRPr lang="fr-FR" b="1" dirty="0" smtClean="0"/>
          </a:p>
          <a:p>
            <a:pPr algn="ctr"/>
            <a:endParaRPr lang="fr-FR" b="1" dirty="0"/>
          </a:p>
          <a:p>
            <a:pPr algn="ctr"/>
            <a:r>
              <a:rPr lang="fr-FR" b="1" dirty="0" err="1" smtClean="0"/>
              <a:t>Belcastel</a:t>
            </a:r>
            <a:endParaRPr lang="fr-FR" b="1" dirty="0"/>
          </a:p>
        </p:txBody>
      </p:sp>
      <p:sp>
        <p:nvSpPr>
          <p:cNvPr id="6" name="Rectangle 5"/>
          <p:cNvSpPr/>
          <p:nvPr/>
        </p:nvSpPr>
        <p:spPr>
          <a:xfrm>
            <a:off x="357158" y="3286124"/>
            <a:ext cx="4929222" cy="32861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smtClean="0"/>
          </a:p>
          <a:p>
            <a:pPr algn="ctr"/>
            <a:endParaRPr lang="fr-FR" dirty="0"/>
          </a:p>
          <a:p>
            <a:pPr algn="ctr"/>
            <a:endParaRPr lang="fr-FR" dirty="0" smtClean="0"/>
          </a:p>
          <a:p>
            <a:pPr algn="ctr"/>
            <a:endParaRPr lang="fr-FR" dirty="0"/>
          </a:p>
          <a:p>
            <a:pPr algn="ctr"/>
            <a:endParaRPr lang="fr-FR" dirty="0" smtClean="0"/>
          </a:p>
          <a:p>
            <a:pPr algn="ctr"/>
            <a:endParaRPr lang="fr-FR" dirty="0"/>
          </a:p>
          <a:p>
            <a:pPr algn="ctr"/>
            <a:endParaRPr lang="fr-FR" dirty="0" smtClean="0"/>
          </a:p>
          <a:p>
            <a:pPr algn="ctr"/>
            <a:endParaRPr lang="fr-FR" dirty="0" smtClean="0"/>
          </a:p>
          <a:p>
            <a:endParaRPr lang="fr-FR" dirty="0"/>
          </a:p>
          <a:p>
            <a:r>
              <a:rPr lang="fr-FR" dirty="0" smtClean="0"/>
              <a:t>La Dordogne, Château de la </a:t>
            </a:r>
            <a:r>
              <a:rPr lang="fr-FR" dirty="0" err="1" smtClean="0"/>
              <a:t>Treyne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214282" y="142852"/>
            <a:ext cx="4643470" cy="328614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smtClean="0"/>
          </a:p>
          <a:p>
            <a:pPr algn="ctr"/>
            <a:endParaRPr lang="fr-FR" dirty="0"/>
          </a:p>
          <a:p>
            <a:pPr algn="ctr"/>
            <a:endParaRPr lang="fr-FR" dirty="0" smtClean="0"/>
          </a:p>
          <a:p>
            <a:pPr algn="ctr"/>
            <a:endParaRPr lang="fr-FR" dirty="0"/>
          </a:p>
          <a:p>
            <a:pPr algn="ctr"/>
            <a:endParaRPr lang="fr-FR" dirty="0" smtClean="0"/>
          </a:p>
          <a:p>
            <a:pPr algn="ctr"/>
            <a:endParaRPr lang="fr-FR" dirty="0"/>
          </a:p>
          <a:p>
            <a:pPr algn="ctr"/>
            <a:endParaRPr lang="fr-FR" dirty="0" smtClean="0"/>
          </a:p>
          <a:p>
            <a:pPr algn="ctr"/>
            <a:endParaRPr lang="fr-FR" dirty="0" smtClean="0"/>
          </a:p>
          <a:p>
            <a:endParaRPr lang="fr-FR" dirty="0"/>
          </a:p>
          <a:p>
            <a:r>
              <a:rPr lang="fr-FR" dirty="0" smtClean="0"/>
              <a:t>Château de </a:t>
            </a:r>
            <a:r>
              <a:rPr lang="fr-FR" dirty="0" err="1" smtClean="0"/>
              <a:t>Cieurac</a:t>
            </a:r>
            <a:endParaRPr lang="fr-FR" dirty="0"/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B079D0492DA624ABCF9EA41D787711F" ma:contentTypeVersion="13" ma:contentTypeDescription="Crée un document." ma:contentTypeScope="" ma:versionID="4729c3680b2afc927a8ff7ded8e18354">
  <xsd:schema xmlns:xsd="http://www.w3.org/2001/XMLSchema" xmlns:xs="http://www.w3.org/2001/XMLSchema" xmlns:p="http://schemas.microsoft.com/office/2006/metadata/properties" xmlns:ns2="7323a6d7-0552-4ac4-9bfc-1691cb851709" xmlns:ns3="71126130-c7f9-478e-9b67-527b74a86ffb" targetNamespace="http://schemas.microsoft.com/office/2006/metadata/properties" ma:root="true" ma:fieldsID="ce7f415da4464371abf31eb7da26e497" ns2:_="" ns3:_="">
    <xsd:import namespace="7323a6d7-0552-4ac4-9bfc-1691cb851709"/>
    <xsd:import namespace="71126130-c7f9-478e-9b67-527b74a86ff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23a6d7-0552-4ac4-9bfc-1691cb85170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Balises d’images" ma:readOnly="false" ma:fieldId="{5cf76f15-5ced-4ddc-b409-7134ff3c332f}" ma:taxonomyMulti="true" ma:sspId="3c8e2499-d5c8-40a4-942c-f337ae3ecc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126130-c7f9-478e-9b67-527b74a86ffb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323a6d7-0552-4ac4-9bfc-1691cb851709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9771427-B2B2-47FE-9AA3-7F1CFBABF2BA}"/>
</file>

<file path=customXml/itemProps2.xml><?xml version="1.0" encoding="utf-8"?>
<ds:datastoreItem xmlns:ds="http://schemas.openxmlformats.org/officeDocument/2006/customXml" ds:itemID="{ADEFBAD5-5E2A-4E3B-962B-E1EAC7910A63}"/>
</file>

<file path=customXml/itemProps3.xml><?xml version="1.0" encoding="utf-8"?>
<ds:datastoreItem xmlns:ds="http://schemas.openxmlformats.org/officeDocument/2006/customXml" ds:itemID="{0BF12A1E-DAF9-4392-9C50-E30AB67D8886}"/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53</Words>
  <Application>Microsoft Office PowerPoint</Application>
  <PresentationFormat>Affichage à l'écran (4:3)</PresentationFormat>
  <Paragraphs>150</Paragraphs>
  <Slides>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7" baseType="lpstr">
      <vt:lpstr>Thème Office</vt:lpstr>
      <vt:lpstr>GR®P Vallée de la Dordogne lotoise  A la découverte de l’itinéraire</vt:lpstr>
      <vt:lpstr>Diapositive 2</vt:lpstr>
      <vt:lpstr>Diapositive 3</vt:lpstr>
      <vt:lpstr>Diapositive 4</vt:lpstr>
      <vt:lpstr>Diapositive 5</vt:lpstr>
      <vt:lpstr>Diapositive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la découverte de quelques villes et villages traversés</dc:title>
  <dc:creator>Admin</dc:creator>
  <cp:lastModifiedBy>Admin</cp:lastModifiedBy>
  <cp:revision>18</cp:revision>
  <dcterms:created xsi:type="dcterms:W3CDTF">2023-06-10T05:48:48Z</dcterms:created>
  <dcterms:modified xsi:type="dcterms:W3CDTF">2023-06-10T06:50:16Z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0x0101001B079D0492DA624ABCF9EA41D787711F</vt:lpwstr>
  </property>
</Properties>
</file>